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9B8"/>
    <a:srgbClr val="79BBEC"/>
    <a:srgbClr val="5DAB41"/>
    <a:srgbClr val="D44D2B"/>
    <a:srgbClr val="D62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/>
    <p:restoredTop sz="93605"/>
  </p:normalViewPr>
  <p:slideViewPr>
    <p:cSldViewPr snapToGrid="0" snapToObjects="1">
      <p:cViewPr varScale="1">
        <p:scale>
          <a:sx n="83" d="100"/>
          <a:sy n="83" d="100"/>
        </p:scale>
        <p:origin x="3936" y="20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48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24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63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5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8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40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7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52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1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7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C204-86AF-4F48-88B1-68CAAE6854AE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25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1306286" y="1030512"/>
            <a:ext cx="5551714" cy="508000"/>
          </a:xfrm>
          <a:prstGeom prst="rect">
            <a:avLst/>
          </a:prstGeom>
          <a:solidFill>
            <a:srgbClr val="79BBEC"/>
          </a:solidFill>
        </p:spPr>
        <p:txBody>
          <a:bodyPr vert="horz" lIns="95788" tIns="47894" rIns="95788" bIns="47894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/>
              <a:t>TITRE SESSION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1530347"/>
            <a:ext cx="6858000" cy="1174096"/>
          </a:xfrm>
          <a:prstGeom prst="rect">
            <a:avLst/>
          </a:prstGeom>
          <a:noFill/>
          <a:ln w="3175">
            <a:solidFill>
              <a:srgbClr val="000000"/>
            </a:solidFill>
          </a:ln>
        </p:spPr>
        <p:txBody>
          <a:bodyPr vert="horz" lIns="95788" tIns="47894" rIns="95788" bIns="47894" rtlCol="0" anchor="ctr">
            <a:normAutofit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Auteurs, co-auteurs</a:t>
            </a:r>
          </a:p>
          <a:p>
            <a:r>
              <a:rPr lang="fr-FR" sz="2000" dirty="0"/>
              <a:t>Organisme/Institution, Ville, Pays</a:t>
            </a:r>
          </a:p>
          <a:p>
            <a:r>
              <a:rPr lang="fr-FR" sz="2000" dirty="0"/>
              <a:t>Adresse email + téléphone du 1</a:t>
            </a:r>
            <a:r>
              <a:rPr lang="fr-FR" sz="2000" baseline="30000" dirty="0"/>
              <a:t>er</a:t>
            </a:r>
            <a:r>
              <a:rPr lang="fr-FR" sz="2000" dirty="0"/>
              <a:t> auteur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-4" y="3106962"/>
            <a:ext cx="3429001" cy="13843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95788" tIns="47894" rIns="95788" bIns="47894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3502479" y="3106962"/>
            <a:ext cx="3347358" cy="13843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95788" tIns="47894" rIns="95788" bIns="47894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2712607"/>
            <a:ext cx="3428997" cy="389817"/>
          </a:xfrm>
          <a:prstGeom prst="rect">
            <a:avLst/>
          </a:prstGeom>
          <a:solidFill>
            <a:srgbClr val="79BBEC"/>
          </a:solidFill>
          <a:ln w="3175">
            <a:solidFill>
              <a:schemeClr val="tx1"/>
            </a:solidFill>
          </a:ln>
        </p:spPr>
        <p:txBody>
          <a:bodyPr vert="horz" lIns="95788" tIns="47894" rIns="95788" bIns="47894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Introduction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502479" y="2712607"/>
            <a:ext cx="3347356" cy="389817"/>
          </a:xfrm>
          <a:prstGeom prst="rect">
            <a:avLst/>
          </a:prstGeom>
          <a:solidFill>
            <a:srgbClr val="79BBEC"/>
          </a:solidFill>
          <a:ln w="3175">
            <a:solidFill>
              <a:schemeClr val="tx1"/>
            </a:solidFill>
          </a:ln>
        </p:spPr>
        <p:txBody>
          <a:bodyPr vert="horz" lIns="95788" tIns="47894" rIns="95788" bIns="47894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Objectifs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" y="4496050"/>
            <a:ext cx="6857998" cy="389817"/>
          </a:xfrm>
          <a:prstGeom prst="rect">
            <a:avLst/>
          </a:prstGeom>
          <a:solidFill>
            <a:srgbClr val="79BBEC"/>
          </a:solidFill>
          <a:ln>
            <a:solidFill>
              <a:schemeClr val="tx1"/>
            </a:solidFill>
          </a:ln>
        </p:spPr>
        <p:txBody>
          <a:bodyPr vert="horz" lIns="95788" tIns="47894" rIns="95788" bIns="47894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Méthodes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" y="6098063"/>
            <a:ext cx="6857998" cy="389817"/>
          </a:xfrm>
          <a:prstGeom prst="rect">
            <a:avLst/>
          </a:prstGeom>
          <a:solidFill>
            <a:srgbClr val="79BBEC"/>
          </a:solidFill>
          <a:ln>
            <a:solidFill>
              <a:schemeClr val="tx1"/>
            </a:solidFill>
          </a:ln>
        </p:spPr>
        <p:txBody>
          <a:bodyPr vert="horz" lIns="95788" tIns="47894" rIns="95788" bIns="47894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Résultats</a:t>
            </a: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-1" y="4885867"/>
            <a:ext cx="6858000" cy="12065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95788" tIns="47894" rIns="95788" bIns="47894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Sous-titre 2"/>
          <p:cNvSpPr txBox="1">
            <a:spLocks/>
          </p:cNvSpPr>
          <p:nvPr/>
        </p:nvSpPr>
        <p:spPr>
          <a:xfrm>
            <a:off x="-2" y="6484252"/>
            <a:ext cx="6857999" cy="129540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95788" tIns="47894" rIns="95788" bIns="47894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" y="7788979"/>
            <a:ext cx="6857998" cy="389817"/>
          </a:xfrm>
          <a:prstGeom prst="rect">
            <a:avLst/>
          </a:prstGeom>
          <a:solidFill>
            <a:srgbClr val="79BBEC"/>
          </a:solidFill>
          <a:ln>
            <a:solidFill>
              <a:schemeClr val="tx1"/>
            </a:solidFill>
          </a:ln>
        </p:spPr>
        <p:txBody>
          <a:bodyPr vert="horz" lIns="95788" tIns="47894" rIns="95788" bIns="47894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Conclusions</a:t>
            </a:r>
          </a:p>
        </p:txBody>
      </p:sp>
      <p:sp>
        <p:nvSpPr>
          <p:cNvPr id="17" name="Sous-titre 2"/>
          <p:cNvSpPr txBox="1">
            <a:spLocks/>
          </p:cNvSpPr>
          <p:nvPr/>
        </p:nvSpPr>
        <p:spPr>
          <a:xfrm>
            <a:off x="-2" y="8183334"/>
            <a:ext cx="6857999" cy="163829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95788" tIns="47894" rIns="95788" bIns="47894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 flipV="1">
            <a:off x="1" y="9829800"/>
            <a:ext cx="6864852" cy="85373"/>
          </a:xfrm>
          <a:prstGeom prst="rect">
            <a:avLst/>
          </a:prstGeom>
          <a:solidFill>
            <a:srgbClr val="3B69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8" tIns="47894" rIns="95788" bIns="47894" rtlCol="0" anchor="ctr"/>
          <a:lstStyle/>
          <a:p>
            <a:pPr algn="ctr"/>
            <a:endParaRPr lang="fr-FR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22D6B62B-4584-144D-AD64-50E6B50B298B}"/>
              </a:ext>
            </a:extLst>
          </p:cNvPr>
          <p:cNvSpPr txBox="1">
            <a:spLocks/>
          </p:cNvSpPr>
          <p:nvPr/>
        </p:nvSpPr>
        <p:spPr>
          <a:xfrm>
            <a:off x="-4" y="1025978"/>
            <a:ext cx="1306289" cy="520703"/>
          </a:xfrm>
          <a:prstGeom prst="rect">
            <a:avLst/>
          </a:prstGeom>
          <a:solidFill>
            <a:srgbClr val="3B69B8"/>
          </a:solidFill>
        </p:spPr>
        <p:txBody>
          <a:bodyPr vert="horz" lIns="95788" tIns="47894" rIns="95788" bIns="47894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chemeClr val="bg1"/>
                </a:solidFill>
              </a:rPr>
              <a:t>P-XXX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BBF13E9-E398-8B4E-906E-CBC993746E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"/>
            <a:ext cx="6857998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73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25</Words>
  <Application>Microsoft Macintosh PowerPoint</Application>
  <PresentationFormat>Format A4 (210 x 297 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MOUREU</dc:creator>
  <cp:lastModifiedBy>Nadege MENEN</cp:lastModifiedBy>
  <cp:revision>10</cp:revision>
  <dcterms:created xsi:type="dcterms:W3CDTF">2016-11-24T13:18:41Z</dcterms:created>
  <dcterms:modified xsi:type="dcterms:W3CDTF">2021-10-15T12:19:30Z</dcterms:modified>
</cp:coreProperties>
</file>